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8" r:id="rId4"/>
    <p:sldId id="269" r:id="rId5"/>
    <p:sldId id="270" r:id="rId6"/>
    <p:sldId id="257" r:id="rId7"/>
    <p:sldId id="272" r:id="rId8"/>
    <p:sldId id="262" r:id="rId9"/>
    <p:sldId id="263" r:id="rId10"/>
    <p:sldId id="258" r:id="rId11"/>
    <p:sldId id="259" r:id="rId12"/>
    <p:sldId id="271" r:id="rId13"/>
    <p:sldId id="265" r:id="rId14"/>
    <p:sldId id="266" r:id="rId15"/>
    <p:sldId id="260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68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94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0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FF000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37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5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3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824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55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92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02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0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128" y="5639454"/>
            <a:ext cx="1743872" cy="122956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BAACE663-24DD-49EA-8DD6-B4D65FE1ABD6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8FC1C-6044-4C1D-BADA-0E47FAE56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78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um.com/keep-learning-keep-growing/how-i-went-from-underemployed-waitress-to-the-top-1-of-millennials-in-3-months-4680dc1d7891#.cg72lib82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You are not special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Approaching your career with the humility success demands</a:t>
            </a:r>
          </a:p>
          <a:p>
            <a:r>
              <a:rPr lang="en-US" dirty="0"/>
              <a:t>by Chude Jideonwo</a:t>
            </a:r>
          </a:p>
        </p:txBody>
      </p:sp>
    </p:spTree>
    <p:extLst>
      <p:ext uri="{BB962C8B-B14F-4D97-AF65-F5344CB8AC3E}">
        <p14:creationId xmlns:p14="http://schemas.microsoft.com/office/powerpoint/2010/main" val="670084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charge of your career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Management is for everybody. Manage ‘down’ and ‘up’. </a:t>
            </a:r>
          </a:p>
          <a:p>
            <a:r>
              <a:rPr lang="en-US" dirty="0"/>
              <a:t>Your career doesn’t belong to your supervisor, or Human Resources. It belongs to you.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911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a job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Every day, there are vacancies available for those with the right skills.</a:t>
            </a:r>
          </a:p>
          <a:p>
            <a:r>
              <a:rPr lang="en-US" dirty="0"/>
              <a:t>In South Africa, there is a gap of between 20,000 and 70,000 people in ICT.</a:t>
            </a:r>
          </a:p>
          <a:p>
            <a:r>
              <a:rPr lang="en-US" dirty="0"/>
              <a:t>The National Integrated Infrastructure Master Plan </a:t>
            </a:r>
          </a:p>
          <a:p>
            <a:pPr lvl="1"/>
            <a:r>
              <a:rPr lang="en-US" dirty="0"/>
              <a:t>17,000 engineers and technicians needed in the power sector</a:t>
            </a:r>
          </a:p>
          <a:p>
            <a:pPr lvl="1"/>
            <a:r>
              <a:rPr lang="en-US" dirty="0"/>
              <a:t>300,000 in the ICT sector</a:t>
            </a:r>
          </a:p>
          <a:p>
            <a:pPr lvl="1"/>
            <a:r>
              <a:rPr lang="en-US" dirty="0"/>
              <a:t>1,000,000 in the transport sector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750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a job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waitress who became a self-taught digital marketer</a:t>
            </a:r>
          </a:p>
          <a:p>
            <a:r>
              <a:rPr lang="en-US" dirty="0"/>
              <a:t>A basic competency gap: PAs, etc. </a:t>
            </a:r>
          </a:p>
          <a:p>
            <a:r>
              <a:rPr lang="en-US" dirty="0"/>
              <a:t>Dignity in all </a:t>
            </a:r>
            <a:r>
              <a:rPr lang="en-US" dirty="0" err="1"/>
              <a:t>labour</a:t>
            </a:r>
            <a:r>
              <a:rPr lang="en-US" dirty="0"/>
              <a:t>.</a:t>
            </a:r>
          </a:p>
          <a:p>
            <a:r>
              <a:rPr lang="en-US" dirty="0"/>
              <a:t>Peer pressure, like hope, is not a career building strategy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885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one-company (wo)man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always a place for those who can help others build wide ranging visions</a:t>
            </a:r>
          </a:p>
          <a:p>
            <a:r>
              <a:rPr lang="en-US" dirty="0"/>
              <a:t>Don’t  change jobs for the sake of it.</a:t>
            </a:r>
          </a:p>
          <a:p>
            <a:r>
              <a:rPr lang="en-US" dirty="0"/>
              <a:t>Jacob worked for Laban for years and became very powerful</a:t>
            </a:r>
          </a:p>
        </p:txBody>
      </p:sp>
    </p:spTree>
    <p:extLst>
      <p:ext uri="{BB962C8B-B14F-4D97-AF65-F5344CB8AC3E}">
        <p14:creationId xmlns:p14="http://schemas.microsoft.com/office/powerpoint/2010/main" val="286299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ownership wherever </a:t>
            </a:r>
            <a:r>
              <a:rPr lang="en-US"/>
              <a:t>you are.</a:t>
            </a:r>
          </a:p>
          <a:p>
            <a:r>
              <a:rPr lang="en-US" dirty="0"/>
              <a:t>‘The cult of entrepreneurship’.</a:t>
            </a:r>
          </a:p>
          <a:p>
            <a:r>
              <a:rPr lang="en-US" dirty="0"/>
              <a:t>Don’t give in to blackmail and fear about whether to be an employee or to start a business. Just take common sense steps.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015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7 habits of highly effective people by Jim Collins</a:t>
            </a:r>
          </a:p>
          <a:p>
            <a:r>
              <a:rPr lang="en-US" dirty="0"/>
              <a:t>Talent is overrated by Geoffrey Colvin</a:t>
            </a:r>
          </a:p>
          <a:p>
            <a:r>
              <a:rPr lang="en-GB" dirty="0"/>
              <a:t>“How I went from underemployed waitress to the top 1% of millennials in 6 months” - </a:t>
            </a:r>
            <a:r>
              <a:rPr lang="en-US" dirty="0">
                <a:hlinkClick r:id="rId2"/>
              </a:rPr>
              <a:t>https://medium.com/keep-learning-keep-growing/how-i-went-from-underemployed-waitress-to-the-top-1-of-millennials-in-3-months-4680dc1d7891#.cg72lib82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913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8005" y="0"/>
            <a:ext cx="9695634" cy="6855696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0" y="0"/>
                </a:moveTo>
                <a:lnTo>
                  <a:pt x="10692003" y="0"/>
                </a:lnTo>
                <a:lnTo>
                  <a:pt x="10692003" y="7560005"/>
                </a:lnTo>
                <a:lnTo>
                  <a:pt x="0" y="7560005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" name="object 3"/>
          <p:cNvSpPr txBox="1"/>
          <p:nvPr/>
        </p:nvSpPr>
        <p:spPr>
          <a:xfrm>
            <a:off x="2935645" y="3638659"/>
            <a:ext cx="7011744" cy="1604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16"/>
            <a:r>
              <a:rPr sz="10428" spc="-444" dirty="0">
                <a:solidFill>
                  <a:srgbClr val="FFFFFF"/>
                </a:solidFill>
                <a:latin typeface="Century Gothic" panose="020B0502020202020204" pitchFamily="34" charset="0"/>
                <a:cs typeface="Arial"/>
              </a:rPr>
              <a:t>THANK</a:t>
            </a:r>
            <a:r>
              <a:rPr sz="10428" b="1" spc="-1202" dirty="0">
                <a:solidFill>
                  <a:srgbClr val="FFFFFF"/>
                </a:solidFill>
                <a:latin typeface="Century Gothic" panose="020B0502020202020204" pitchFamily="34" charset="0"/>
                <a:cs typeface="Arial Black"/>
              </a:rPr>
              <a:t>YOU</a:t>
            </a:r>
            <a:endParaRPr sz="10428" dirty="0">
              <a:latin typeface="Century Gothic" panose="020B0502020202020204" pitchFamily="34" charset="0"/>
              <a:cs typeface="Arial Black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313917" y="1646089"/>
            <a:ext cx="1877169" cy="1865652"/>
          </a:xfrm>
          <a:custGeom>
            <a:avLst/>
            <a:gdLst/>
            <a:ahLst/>
            <a:cxnLst/>
            <a:rect l="l" t="t" r="r" b="b"/>
            <a:pathLst>
              <a:path w="2070100" h="2057400">
                <a:moveTo>
                  <a:pt x="1256394" y="2032000"/>
                </a:moveTo>
                <a:lnTo>
                  <a:pt x="794863" y="2032000"/>
                </a:lnTo>
                <a:lnTo>
                  <a:pt x="884003" y="2057400"/>
                </a:lnTo>
                <a:lnTo>
                  <a:pt x="1161817" y="2057400"/>
                </a:lnTo>
                <a:lnTo>
                  <a:pt x="1256394" y="2032000"/>
                </a:lnTo>
                <a:close/>
              </a:path>
              <a:path w="2070100" h="2057400">
                <a:moveTo>
                  <a:pt x="1152764" y="0"/>
                </a:moveTo>
                <a:lnTo>
                  <a:pt x="965087" y="0"/>
                </a:lnTo>
                <a:lnTo>
                  <a:pt x="917158" y="12700"/>
                </a:lnTo>
                <a:lnTo>
                  <a:pt x="868922" y="12700"/>
                </a:lnTo>
                <a:lnTo>
                  <a:pt x="722864" y="50800"/>
                </a:lnTo>
                <a:lnTo>
                  <a:pt x="634622" y="76200"/>
                </a:lnTo>
                <a:lnTo>
                  <a:pt x="592106" y="101600"/>
                </a:lnTo>
                <a:lnTo>
                  <a:pt x="550714" y="114300"/>
                </a:lnTo>
                <a:lnTo>
                  <a:pt x="510487" y="139700"/>
                </a:lnTo>
                <a:lnTo>
                  <a:pt x="471465" y="165100"/>
                </a:lnTo>
                <a:lnTo>
                  <a:pt x="433689" y="190500"/>
                </a:lnTo>
                <a:lnTo>
                  <a:pt x="397200" y="215900"/>
                </a:lnTo>
                <a:lnTo>
                  <a:pt x="362038" y="241300"/>
                </a:lnTo>
                <a:lnTo>
                  <a:pt x="328243" y="266700"/>
                </a:lnTo>
                <a:lnTo>
                  <a:pt x="295857" y="304800"/>
                </a:lnTo>
                <a:lnTo>
                  <a:pt x="264920" y="330200"/>
                </a:lnTo>
                <a:lnTo>
                  <a:pt x="235472" y="368300"/>
                </a:lnTo>
                <a:lnTo>
                  <a:pt x="207555" y="406400"/>
                </a:lnTo>
                <a:lnTo>
                  <a:pt x="181208" y="444500"/>
                </a:lnTo>
                <a:lnTo>
                  <a:pt x="156472" y="482600"/>
                </a:lnTo>
                <a:lnTo>
                  <a:pt x="133388" y="520700"/>
                </a:lnTo>
                <a:lnTo>
                  <a:pt x="111997" y="558800"/>
                </a:lnTo>
                <a:lnTo>
                  <a:pt x="92338" y="596900"/>
                </a:lnTo>
                <a:lnTo>
                  <a:pt x="74453" y="635000"/>
                </a:lnTo>
                <a:lnTo>
                  <a:pt x="58383" y="685800"/>
                </a:lnTo>
                <a:lnTo>
                  <a:pt x="44167" y="723900"/>
                </a:lnTo>
                <a:lnTo>
                  <a:pt x="31846" y="762000"/>
                </a:lnTo>
                <a:lnTo>
                  <a:pt x="21462" y="812800"/>
                </a:lnTo>
                <a:lnTo>
                  <a:pt x="13054" y="863600"/>
                </a:lnTo>
                <a:lnTo>
                  <a:pt x="6663" y="901700"/>
                </a:lnTo>
                <a:lnTo>
                  <a:pt x="2330" y="952500"/>
                </a:lnTo>
                <a:lnTo>
                  <a:pt x="95" y="1003300"/>
                </a:lnTo>
                <a:lnTo>
                  <a:pt x="0" y="1054100"/>
                </a:lnTo>
                <a:lnTo>
                  <a:pt x="2083" y="1092200"/>
                </a:lnTo>
                <a:lnTo>
                  <a:pt x="6387" y="1143000"/>
                </a:lnTo>
                <a:lnTo>
                  <a:pt x="12951" y="1193800"/>
                </a:lnTo>
                <a:lnTo>
                  <a:pt x="21817" y="1244600"/>
                </a:lnTo>
                <a:lnTo>
                  <a:pt x="33025" y="1295400"/>
                </a:lnTo>
                <a:lnTo>
                  <a:pt x="46615" y="1346200"/>
                </a:lnTo>
                <a:lnTo>
                  <a:pt x="60579" y="1384300"/>
                </a:lnTo>
                <a:lnTo>
                  <a:pt x="76451" y="1435100"/>
                </a:lnTo>
                <a:lnTo>
                  <a:pt x="94174" y="1473200"/>
                </a:lnTo>
                <a:lnTo>
                  <a:pt x="113692" y="1511300"/>
                </a:lnTo>
                <a:lnTo>
                  <a:pt x="134950" y="1549400"/>
                </a:lnTo>
                <a:lnTo>
                  <a:pt x="157891" y="1587500"/>
                </a:lnTo>
                <a:lnTo>
                  <a:pt x="182459" y="1625600"/>
                </a:lnTo>
                <a:lnTo>
                  <a:pt x="208599" y="1663700"/>
                </a:lnTo>
                <a:lnTo>
                  <a:pt x="236254" y="1689100"/>
                </a:lnTo>
                <a:lnTo>
                  <a:pt x="265369" y="1727200"/>
                </a:lnTo>
                <a:lnTo>
                  <a:pt x="295887" y="1765300"/>
                </a:lnTo>
                <a:lnTo>
                  <a:pt x="327752" y="1790700"/>
                </a:lnTo>
                <a:lnTo>
                  <a:pt x="360909" y="1816100"/>
                </a:lnTo>
                <a:lnTo>
                  <a:pt x="395302" y="1841500"/>
                </a:lnTo>
                <a:lnTo>
                  <a:pt x="430874" y="1879600"/>
                </a:lnTo>
                <a:lnTo>
                  <a:pt x="467569" y="1892300"/>
                </a:lnTo>
                <a:lnTo>
                  <a:pt x="505332" y="1917700"/>
                </a:lnTo>
                <a:lnTo>
                  <a:pt x="544107" y="1943100"/>
                </a:lnTo>
                <a:lnTo>
                  <a:pt x="583837" y="1968500"/>
                </a:lnTo>
                <a:lnTo>
                  <a:pt x="708202" y="2006600"/>
                </a:lnTo>
                <a:lnTo>
                  <a:pt x="751195" y="2032000"/>
                </a:lnTo>
                <a:lnTo>
                  <a:pt x="1303800" y="2032000"/>
                </a:lnTo>
                <a:lnTo>
                  <a:pt x="1351210" y="2006600"/>
                </a:lnTo>
                <a:lnTo>
                  <a:pt x="1001836" y="2006600"/>
                </a:lnTo>
                <a:lnTo>
                  <a:pt x="954081" y="1993900"/>
                </a:lnTo>
                <a:lnTo>
                  <a:pt x="906672" y="1993900"/>
                </a:lnTo>
                <a:lnTo>
                  <a:pt x="859690" y="1981200"/>
                </a:lnTo>
                <a:lnTo>
                  <a:pt x="813221" y="1981200"/>
                </a:lnTo>
                <a:lnTo>
                  <a:pt x="722158" y="1955800"/>
                </a:lnTo>
                <a:lnTo>
                  <a:pt x="677733" y="1930400"/>
                </a:lnTo>
                <a:lnTo>
                  <a:pt x="591516" y="1905000"/>
                </a:lnTo>
                <a:lnTo>
                  <a:pt x="549892" y="1879600"/>
                </a:lnTo>
                <a:lnTo>
                  <a:pt x="509371" y="1854200"/>
                </a:lnTo>
                <a:lnTo>
                  <a:pt x="470036" y="1828800"/>
                </a:lnTo>
                <a:lnTo>
                  <a:pt x="431973" y="1803400"/>
                </a:lnTo>
                <a:lnTo>
                  <a:pt x="395264" y="1765300"/>
                </a:lnTo>
                <a:lnTo>
                  <a:pt x="359995" y="1739900"/>
                </a:lnTo>
                <a:lnTo>
                  <a:pt x="326250" y="1701800"/>
                </a:lnTo>
                <a:lnTo>
                  <a:pt x="294112" y="1663700"/>
                </a:lnTo>
                <a:lnTo>
                  <a:pt x="264608" y="1638300"/>
                </a:lnTo>
                <a:lnTo>
                  <a:pt x="237083" y="1600200"/>
                </a:lnTo>
                <a:lnTo>
                  <a:pt x="211528" y="1562100"/>
                </a:lnTo>
                <a:lnTo>
                  <a:pt x="187934" y="1524000"/>
                </a:lnTo>
                <a:lnTo>
                  <a:pt x="166289" y="1485900"/>
                </a:lnTo>
                <a:lnTo>
                  <a:pt x="146584" y="1447800"/>
                </a:lnTo>
                <a:lnTo>
                  <a:pt x="128809" y="1397000"/>
                </a:lnTo>
                <a:lnTo>
                  <a:pt x="112953" y="1358900"/>
                </a:lnTo>
                <a:lnTo>
                  <a:pt x="99007" y="1320800"/>
                </a:lnTo>
                <a:lnTo>
                  <a:pt x="86960" y="1282700"/>
                </a:lnTo>
                <a:lnTo>
                  <a:pt x="76802" y="1231900"/>
                </a:lnTo>
                <a:lnTo>
                  <a:pt x="68524" y="1193800"/>
                </a:lnTo>
                <a:lnTo>
                  <a:pt x="62115" y="1155700"/>
                </a:lnTo>
                <a:lnTo>
                  <a:pt x="57564" y="1117600"/>
                </a:lnTo>
                <a:lnTo>
                  <a:pt x="54863" y="1066800"/>
                </a:lnTo>
                <a:lnTo>
                  <a:pt x="54000" y="1028700"/>
                </a:lnTo>
                <a:lnTo>
                  <a:pt x="54966" y="990600"/>
                </a:lnTo>
                <a:lnTo>
                  <a:pt x="57750" y="939800"/>
                </a:lnTo>
                <a:lnTo>
                  <a:pt x="62343" y="901700"/>
                </a:lnTo>
                <a:lnTo>
                  <a:pt x="68735" y="863600"/>
                </a:lnTo>
                <a:lnTo>
                  <a:pt x="76914" y="825500"/>
                </a:lnTo>
                <a:lnTo>
                  <a:pt x="86872" y="774700"/>
                </a:lnTo>
                <a:lnTo>
                  <a:pt x="98598" y="736600"/>
                </a:lnTo>
                <a:lnTo>
                  <a:pt x="112082" y="698500"/>
                </a:lnTo>
                <a:lnTo>
                  <a:pt x="127314" y="660400"/>
                </a:lnTo>
                <a:lnTo>
                  <a:pt x="144283" y="622300"/>
                </a:lnTo>
                <a:lnTo>
                  <a:pt x="162981" y="584200"/>
                </a:lnTo>
                <a:lnTo>
                  <a:pt x="183396" y="546100"/>
                </a:lnTo>
                <a:lnTo>
                  <a:pt x="205518" y="508000"/>
                </a:lnTo>
                <a:lnTo>
                  <a:pt x="229338" y="469900"/>
                </a:lnTo>
                <a:lnTo>
                  <a:pt x="254845" y="444500"/>
                </a:lnTo>
                <a:lnTo>
                  <a:pt x="282029" y="406400"/>
                </a:lnTo>
                <a:lnTo>
                  <a:pt x="310880" y="381000"/>
                </a:lnTo>
                <a:lnTo>
                  <a:pt x="341389" y="342900"/>
                </a:lnTo>
                <a:lnTo>
                  <a:pt x="373544" y="317500"/>
                </a:lnTo>
                <a:lnTo>
                  <a:pt x="407336" y="279400"/>
                </a:lnTo>
                <a:lnTo>
                  <a:pt x="442755" y="254000"/>
                </a:lnTo>
                <a:lnTo>
                  <a:pt x="479791" y="228600"/>
                </a:lnTo>
                <a:lnTo>
                  <a:pt x="518433" y="203200"/>
                </a:lnTo>
                <a:lnTo>
                  <a:pt x="558671" y="177800"/>
                </a:lnTo>
                <a:lnTo>
                  <a:pt x="600496" y="165100"/>
                </a:lnTo>
                <a:lnTo>
                  <a:pt x="643896" y="139700"/>
                </a:lnTo>
                <a:lnTo>
                  <a:pt x="688863" y="127000"/>
                </a:lnTo>
                <a:lnTo>
                  <a:pt x="735387" y="101600"/>
                </a:lnTo>
                <a:lnTo>
                  <a:pt x="880101" y="63500"/>
                </a:lnTo>
                <a:lnTo>
                  <a:pt x="928034" y="63500"/>
                </a:lnTo>
                <a:lnTo>
                  <a:pt x="975714" y="50800"/>
                </a:lnTo>
                <a:lnTo>
                  <a:pt x="1374603" y="50800"/>
                </a:lnTo>
                <a:lnTo>
                  <a:pt x="1287910" y="25400"/>
                </a:lnTo>
                <a:lnTo>
                  <a:pt x="1243493" y="25400"/>
                </a:lnTo>
                <a:lnTo>
                  <a:pt x="1152764" y="0"/>
                </a:lnTo>
                <a:close/>
              </a:path>
              <a:path w="2070100" h="2057400">
                <a:moveTo>
                  <a:pt x="1374603" y="50800"/>
                </a:moveTo>
                <a:lnTo>
                  <a:pt x="1070072" y="50800"/>
                </a:lnTo>
                <a:lnTo>
                  <a:pt x="1116630" y="63500"/>
                </a:lnTo>
                <a:lnTo>
                  <a:pt x="1162693" y="63500"/>
                </a:lnTo>
                <a:lnTo>
                  <a:pt x="1208201" y="76200"/>
                </a:lnTo>
                <a:lnTo>
                  <a:pt x="1253094" y="76200"/>
                </a:lnTo>
                <a:lnTo>
                  <a:pt x="1340792" y="101600"/>
                </a:lnTo>
                <a:lnTo>
                  <a:pt x="1383476" y="127000"/>
                </a:lnTo>
                <a:lnTo>
                  <a:pt x="1425303" y="139700"/>
                </a:lnTo>
                <a:lnTo>
                  <a:pt x="1466213" y="165100"/>
                </a:lnTo>
                <a:lnTo>
                  <a:pt x="1506146" y="177800"/>
                </a:lnTo>
                <a:lnTo>
                  <a:pt x="1545041" y="203200"/>
                </a:lnTo>
                <a:lnTo>
                  <a:pt x="1582837" y="228600"/>
                </a:lnTo>
                <a:lnTo>
                  <a:pt x="1619475" y="254000"/>
                </a:lnTo>
                <a:lnTo>
                  <a:pt x="1654894" y="279400"/>
                </a:lnTo>
                <a:lnTo>
                  <a:pt x="1689033" y="317500"/>
                </a:lnTo>
                <a:lnTo>
                  <a:pt x="1721833" y="342900"/>
                </a:lnTo>
                <a:lnTo>
                  <a:pt x="1753233" y="381000"/>
                </a:lnTo>
                <a:lnTo>
                  <a:pt x="1783172" y="419100"/>
                </a:lnTo>
                <a:lnTo>
                  <a:pt x="1811590" y="444500"/>
                </a:lnTo>
                <a:lnTo>
                  <a:pt x="1838428" y="482600"/>
                </a:lnTo>
                <a:lnTo>
                  <a:pt x="1863623" y="520700"/>
                </a:lnTo>
                <a:lnTo>
                  <a:pt x="1887117" y="558800"/>
                </a:lnTo>
                <a:lnTo>
                  <a:pt x="1908849" y="596900"/>
                </a:lnTo>
                <a:lnTo>
                  <a:pt x="1928758" y="647700"/>
                </a:lnTo>
                <a:lnTo>
                  <a:pt x="1946784" y="685800"/>
                </a:lnTo>
                <a:lnTo>
                  <a:pt x="1962867" y="723900"/>
                </a:lnTo>
                <a:lnTo>
                  <a:pt x="1977698" y="774700"/>
                </a:lnTo>
                <a:lnTo>
                  <a:pt x="1989771" y="825500"/>
                </a:lnTo>
                <a:lnTo>
                  <a:pt x="1999148" y="876300"/>
                </a:lnTo>
                <a:lnTo>
                  <a:pt x="2005894" y="927100"/>
                </a:lnTo>
                <a:lnTo>
                  <a:pt x="2010070" y="965200"/>
                </a:lnTo>
                <a:lnTo>
                  <a:pt x="2011739" y="1016000"/>
                </a:lnTo>
                <a:lnTo>
                  <a:pt x="2010964" y="1066800"/>
                </a:lnTo>
                <a:lnTo>
                  <a:pt x="2007808" y="1117600"/>
                </a:lnTo>
                <a:lnTo>
                  <a:pt x="2002334" y="1155700"/>
                </a:lnTo>
                <a:lnTo>
                  <a:pt x="1994604" y="1206500"/>
                </a:lnTo>
                <a:lnTo>
                  <a:pt x="1984681" y="1244600"/>
                </a:lnTo>
                <a:lnTo>
                  <a:pt x="1972629" y="1295400"/>
                </a:lnTo>
                <a:lnTo>
                  <a:pt x="1958509" y="1333500"/>
                </a:lnTo>
                <a:lnTo>
                  <a:pt x="1942384" y="1384300"/>
                </a:lnTo>
                <a:lnTo>
                  <a:pt x="1924318" y="1422400"/>
                </a:lnTo>
                <a:lnTo>
                  <a:pt x="1904373" y="1460500"/>
                </a:lnTo>
                <a:lnTo>
                  <a:pt x="1882612" y="1498600"/>
                </a:lnTo>
                <a:lnTo>
                  <a:pt x="1859097" y="1536700"/>
                </a:lnTo>
                <a:lnTo>
                  <a:pt x="1833892" y="1574800"/>
                </a:lnTo>
                <a:lnTo>
                  <a:pt x="1807060" y="1612900"/>
                </a:lnTo>
                <a:lnTo>
                  <a:pt x="1778662" y="1651000"/>
                </a:lnTo>
                <a:lnTo>
                  <a:pt x="1748762" y="1689100"/>
                </a:lnTo>
                <a:lnTo>
                  <a:pt x="1717423" y="1714500"/>
                </a:lnTo>
                <a:lnTo>
                  <a:pt x="1684707" y="1752600"/>
                </a:lnTo>
                <a:lnTo>
                  <a:pt x="1650677" y="1778000"/>
                </a:lnTo>
                <a:lnTo>
                  <a:pt x="1615396" y="1803400"/>
                </a:lnTo>
                <a:lnTo>
                  <a:pt x="1578927" y="1841500"/>
                </a:lnTo>
                <a:lnTo>
                  <a:pt x="1541332" y="1854200"/>
                </a:lnTo>
                <a:lnTo>
                  <a:pt x="1502675" y="1879600"/>
                </a:lnTo>
                <a:lnTo>
                  <a:pt x="1463018" y="1905000"/>
                </a:lnTo>
                <a:lnTo>
                  <a:pt x="1422423" y="1917700"/>
                </a:lnTo>
                <a:lnTo>
                  <a:pt x="1380955" y="1943100"/>
                </a:lnTo>
                <a:lnTo>
                  <a:pt x="1338675" y="1955800"/>
                </a:lnTo>
                <a:lnTo>
                  <a:pt x="1194609" y="1993900"/>
                </a:lnTo>
                <a:lnTo>
                  <a:pt x="1098039" y="1993900"/>
                </a:lnTo>
                <a:lnTo>
                  <a:pt x="1049850" y="2006600"/>
                </a:lnTo>
                <a:lnTo>
                  <a:pt x="1351210" y="2006600"/>
                </a:lnTo>
                <a:lnTo>
                  <a:pt x="1437772" y="1981200"/>
                </a:lnTo>
                <a:lnTo>
                  <a:pt x="1479631" y="1955800"/>
                </a:lnTo>
                <a:lnTo>
                  <a:pt x="1520478" y="1943100"/>
                </a:lnTo>
                <a:lnTo>
                  <a:pt x="1560262" y="1917700"/>
                </a:lnTo>
                <a:lnTo>
                  <a:pt x="1598935" y="1892300"/>
                </a:lnTo>
                <a:lnTo>
                  <a:pt x="1636450" y="1866900"/>
                </a:lnTo>
                <a:lnTo>
                  <a:pt x="1672756" y="1841500"/>
                </a:lnTo>
                <a:lnTo>
                  <a:pt x="1707805" y="1816100"/>
                </a:lnTo>
                <a:lnTo>
                  <a:pt x="1741549" y="1778000"/>
                </a:lnTo>
                <a:lnTo>
                  <a:pt x="1773938" y="1752600"/>
                </a:lnTo>
                <a:lnTo>
                  <a:pt x="1804924" y="1714500"/>
                </a:lnTo>
                <a:lnTo>
                  <a:pt x="1834458" y="1689100"/>
                </a:lnTo>
                <a:lnTo>
                  <a:pt x="1862492" y="1651000"/>
                </a:lnTo>
                <a:lnTo>
                  <a:pt x="1888976" y="1612900"/>
                </a:lnTo>
                <a:lnTo>
                  <a:pt x="1913863" y="1574800"/>
                </a:lnTo>
                <a:lnTo>
                  <a:pt x="1937102" y="1536700"/>
                </a:lnTo>
                <a:lnTo>
                  <a:pt x="1958646" y="1498600"/>
                </a:lnTo>
                <a:lnTo>
                  <a:pt x="1978445" y="1460500"/>
                </a:lnTo>
                <a:lnTo>
                  <a:pt x="1996452" y="1409700"/>
                </a:lnTo>
                <a:lnTo>
                  <a:pt x="2012616" y="1371600"/>
                </a:lnTo>
                <a:lnTo>
                  <a:pt x="2026890" y="1320800"/>
                </a:lnTo>
                <a:lnTo>
                  <a:pt x="2039225" y="1282700"/>
                </a:lnTo>
                <a:lnTo>
                  <a:pt x="2049571" y="1231900"/>
                </a:lnTo>
                <a:lnTo>
                  <a:pt x="2057881" y="1193800"/>
                </a:lnTo>
                <a:lnTo>
                  <a:pt x="2064105" y="1143000"/>
                </a:lnTo>
                <a:lnTo>
                  <a:pt x="2068194" y="1104900"/>
                </a:lnTo>
                <a:lnTo>
                  <a:pt x="2070101" y="1054100"/>
                </a:lnTo>
                <a:lnTo>
                  <a:pt x="2069776" y="1003300"/>
                </a:lnTo>
                <a:lnTo>
                  <a:pt x="2067170" y="952500"/>
                </a:lnTo>
                <a:lnTo>
                  <a:pt x="2062235" y="914400"/>
                </a:lnTo>
                <a:lnTo>
                  <a:pt x="2054922" y="863600"/>
                </a:lnTo>
                <a:lnTo>
                  <a:pt x="2045182" y="812800"/>
                </a:lnTo>
                <a:lnTo>
                  <a:pt x="2032966" y="762000"/>
                </a:lnTo>
                <a:lnTo>
                  <a:pt x="2018226" y="711200"/>
                </a:lnTo>
                <a:lnTo>
                  <a:pt x="2002201" y="673100"/>
                </a:lnTo>
                <a:lnTo>
                  <a:pt x="1984403" y="622300"/>
                </a:lnTo>
                <a:lnTo>
                  <a:pt x="1964883" y="584200"/>
                </a:lnTo>
                <a:lnTo>
                  <a:pt x="1943689" y="546100"/>
                </a:lnTo>
                <a:lnTo>
                  <a:pt x="1920870" y="508000"/>
                </a:lnTo>
                <a:lnTo>
                  <a:pt x="1896475" y="469900"/>
                </a:lnTo>
                <a:lnTo>
                  <a:pt x="1870552" y="431800"/>
                </a:lnTo>
                <a:lnTo>
                  <a:pt x="1843151" y="393700"/>
                </a:lnTo>
                <a:lnTo>
                  <a:pt x="1814320" y="355600"/>
                </a:lnTo>
                <a:lnTo>
                  <a:pt x="1784108" y="330200"/>
                </a:lnTo>
                <a:lnTo>
                  <a:pt x="1752563" y="292100"/>
                </a:lnTo>
                <a:lnTo>
                  <a:pt x="1719736" y="266700"/>
                </a:lnTo>
                <a:lnTo>
                  <a:pt x="1685674" y="228600"/>
                </a:lnTo>
                <a:lnTo>
                  <a:pt x="1650427" y="203200"/>
                </a:lnTo>
                <a:lnTo>
                  <a:pt x="1614043" y="177800"/>
                </a:lnTo>
                <a:lnTo>
                  <a:pt x="1576571" y="152400"/>
                </a:lnTo>
                <a:lnTo>
                  <a:pt x="1538060" y="127000"/>
                </a:lnTo>
                <a:lnTo>
                  <a:pt x="1498559" y="114300"/>
                </a:lnTo>
                <a:lnTo>
                  <a:pt x="1458117" y="88900"/>
                </a:lnTo>
                <a:lnTo>
                  <a:pt x="1416782" y="76200"/>
                </a:lnTo>
                <a:lnTo>
                  <a:pt x="1374603" y="50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" name="object 7"/>
          <p:cNvSpPr/>
          <p:nvPr/>
        </p:nvSpPr>
        <p:spPr>
          <a:xfrm>
            <a:off x="5586232" y="2269819"/>
            <a:ext cx="1308260" cy="745109"/>
          </a:xfrm>
          <a:custGeom>
            <a:avLst/>
            <a:gdLst/>
            <a:ahLst/>
            <a:cxnLst/>
            <a:rect l="l" t="t" r="r" b="b"/>
            <a:pathLst>
              <a:path w="1442720" h="821689">
                <a:moveTo>
                  <a:pt x="250141" y="545850"/>
                </a:moveTo>
                <a:lnTo>
                  <a:pt x="106944" y="545850"/>
                </a:lnTo>
                <a:lnTo>
                  <a:pt x="124372" y="554079"/>
                </a:lnTo>
                <a:lnTo>
                  <a:pt x="151675" y="574202"/>
                </a:lnTo>
                <a:lnTo>
                  <a:pt x="192463" y="609473"/>
                </a:lnTo>
                <a:lnTo>
                  <a:pt x="228254" y="634690"/>
                </a:lnTo>
                <a:lnTo>
                  <a:pt x="274033" y="663574"/>
                </a:lnTo>
                <a:lnTo>
                  <a:pt x="325400" y="693348"/>
                </a:lnTo>
                <a:lnTo>
                  <a:pt x="377957" y="721237"/>
                </a:lnTo>
                <a:lnTo>
                  <a:pt x="427305" y="744466"/>
                </a:lnTo>
                <a:lnTo>
                  <a:pt x="516919" y="778367"/>
                </a:lnTo>
                <a:lnTo>
                  <a:pt x="564311" y="793340"/>
                </a:lnTo>
                <a:lnTo>
                  <a:pt x="611147" y="805150"/>
                </a:lnTo>
                <a:lnTo>
                  <a:pt x="657356" y="813772"/>
                </a:lnTo>
                <a:lnTo>
                  <a:pt x="702866" y="819176"/>
                </a:lnTo>
                <a:lnTo>
                  <a:pt x="747605" y="821337"/>
                </a:lnTo>
                <a:lnTo>
                  <a:pt x="791503" y="820226"/>
                </a:lnTo>
                <a:lnTo>
                  <a:pt x="834486" y="815815"/>
                </a:lnTo>
                <a:lnTo>
                  <a:pt x="876484" y="808079"/>
                </a:lnTo>
                <a:lnTo>
                  <a:pt x="917425" y="796988"/>
                </a:lnTo>
                <a:lnTo>
                  <a:pt x="957237" y="782516"/>
                </a:lnTo>
                <a:lnTo>
                  <a:pt x="995848" y="764635"/>
                </a:lnTo>
                <a:lnTo>
                  <a:pt x="1024137" y="748485"/>
                </a:lnTo>
                <a:lnTo>
                  <a:pt x="732965" y="748485"/>
                </a:lnTo>
                <a:lnTo>
                  <a:pt x="690102" y="745530"/>
                </a:lnTo>
                <a:lnTo>
                  <a:pt x="645426" y="738838"/>
                </a:lnTo>
                <a:lnTo>
                  <a:pt x="598920" y="728206"/>
                </a:lnTo>
                <a:lnTo>
                  <a:pt x="550569" y="713426"/>
                </a:lnTo>
                <a:lnTo>
                  <a:pt x="500356" y="694295"/>
                </a:lnTo>
                <a:lnTo>
                  <a:pt x="448264" y="670606"/>
                </a:lnTo>
                <a:lnTo>
                  <a:pt x="394276" y="642154"/>
                </a:lnTo>
                <a:lnTo>
                  <a:pt x="338377" y="608734"/>
                </a:lnTo>
                <a:lnTo>
                  <a:pt x="280550" y="570141"/>
                </a:lnTo>
                <a:lnTo>
                  <a:pt x="250141" y="545850"/>
                </a:lnTo>
                <a:close/>
              </a:path>
              <a:path w="1442720" h="821689">
                <a:moveTo>
                  <a:pt x="1257155" y="0"/>
                </a:moveTo>
                <a:lnTo>
                  <a:pt x="1217948" y="8795"/>
                </a:lnTo>
                <a:lnTo>
                  <a:pt x="1208776" y="28949"/>
                </a:lnTo>
                <a:lnTo>
                  <a:pt x="1218736" y="55480"/>
                </a:lnTo>
                <a:lnTo>
                  <a:pt x="1236926" y="83406"/>
                </a:lnTo>
                <a:lnTo>
                  <a:pt x="1252443" y="107746"/>
                </a:lnTo>
                <a:lnTo>
                  <a:pt x="1257606" y="118727"/>
                </a:lnTo>
                <a:lnTo>
                  <a:pt x="1261466" y="132339"/>
                </a:lnTo>
                <a:lnTo>
                  <a:pt x="1264009" y="148377"/>
                </a:lnTo>
                <a:lnTo>
                  <a:pt x="1265216" y="166635"/>
                </a:lnTo>
                <a:lnTo>
                  <a:pt x="1265072" y="186909"/>
                </a:lnTo>
                <a:lnTo>
                  <a:pt x="1260662" y="232681"/>
                </a:lnTo>
                <a:lnTo>
                  <a:pt x="1250650" y="284048"/>
                </a:lnTo>
                <a:lnTo>
                  <a:pt x="1234901" y="339369"/>
                </a:lnTo>
                <a:lnTo>
                  <a:pt x="1213286" y="396999"/>
                </a:lnTo>
                <a:lnTo>
                  <a:pt x="1185671" y="455296"/>
                </a:lnTo>
                <a:lnTo>
                  <a:pt x="1151925" y="512616"/>
                </a:lnTo>
                <a:lnTo>
                  <a:pt x="1111917" y="567316"/>
                </a:lnTo>
                <a:lnTo>
                  <a:pt x="1065513" y="617754"/>
                </a:lnTo>
                <a:lnTo>
                  <a:pt x="1012584" y="662285"/>
                </a:lnTo>
                <a:lnTo>
                  <a:pt x="952996" y="699267"/>
                </a:lnTo>
                <a:lnTo>
                  <a:pt x="886618" y="727056"/>
                </a:lnTo>
                <a:lnTo>
                  <a:pt x="813318" y="744010"/>
                </a:lnTo>
                <a:lnTo>
                  <a:pt x="774031" y="747910"/>
                </a:lnTo>
                <a:lnTo>
                  <a:pt x="732965" y="748485"/>
                </a:lnTo>
                <a:lnTo>
                  <a:pt x="1024137" y="748485"/>
                </a:lnTo>
                <a:lnTo>
                  <a:pt x="1069184" y="718537"/>
                </a:lnTo>
                <a:lnTo>
                  <a:pt x="1103764" y="690265"/>
                </a:lnTo>
                <a:lnTo>
                  <a:pt x="1136857" y="658475"/>
                </a:lnTo>
                <a:lnTo>
                  <a:pt x="1168391" y="623138"/>
                </a:lnTo>
                <a:lnTo>
                  <a:pt x="1198295" y="584228"/>
                </a:lnTo>
                <a:lnTo>
                  <a:pt x="1226497" y="541718"/>
                </a:lnTo>
                <a:lnTo>
                  <a:pt x="1252926" y="495579"/>
                </a:lnTo>
                <a:lnTo>
                  <a:pt x="1283974" y="430004"/>
                </a:lnTo>
                <a:lnTo>
                  <a:pt x="1304856" y="374271"/>
                </a:lnTo>
                <a:lnTo>
                  <a:pt x="1318697" y="325520"/>
                </a:lnTo>
                <a:lnTo>
                  <a:pt x="1328621" y="280887"/>
                </a:lnTo>
                <a:lnTo>
                  <a:pt x="1337753" y="237511"/>
                </a:lnTo>
                <a:lnTo>
                  <a:pt x="1349217" y="192531"/>
                </a:lnTo>
                <a:lnTo>
                  <a:pt x="1367444" y="163257"/>
                </a:lnTo>
                <a:lnTo>
                  <a:pt x="1385734" y="150329"/>
                </a:lnTo>
                <a:lnTo>
                  <a:pt x="1409051" y="143536"/>
                </a:lnTo>
                <a:lnTo>
                  <a:pt x="1442359" y="132664"/>
                </a:lnTo>
                <a:lnTo>
                  <a:pt x="1442150" y="87552"/>
                </a:lnTo>
                <a:lnTo>
                  <a:pt x="1427219" y="65776"/>
                </a:lnTo>
                <a:lnTo>
                  <a:pt x="1400798" y="57511"/>
                </a:lnTo>
                <a:lnTo>
                  <a:pt x="1366121" y="52933"/>
                </a:lnTo>
                <a:lnTo>
                  <a:pt x="1335070" y="36926"/>
                </a:lnTo>
                <a:lnTo>
                  <a:pt x="1306613" y="20332"/>
                </a:lnTo>
                <a:lnTo>
                  <a:pt x="1280669" y="6806"/>
                </a:lnTo>
                <a:lnTo>
                  <a:pt x="1257155" y="0"/>
                </a:lnTo>
                <a:close/>
              </a:path>
              <a:path w="1442720" h="821689">
                <a:moveTo>
                  <a:pt x="132234" y="348672"/>
                </a:moveTo>
                <a:lnTo>
                  <a:pt x="113291" y="366747"/>
                </a:lnTo>
                <a:lnTo>
                  <a:pt x="97872" y="400391"/>
                </a:lnTo>
                <a:lnTo>
                  <a:pt x="76906" y="441655"/>
                </a:lnTo>
                <a:lnTo>
                  <a:pt x="42302" y="470243"/>
                </a:lnTo>
                <a:lnTo>
                  <a:pt x="14117" y="491016"/>
                </a:lnTo>
                <a:lnTo>
                  <a:pt x="0" y="517700"/>
                </a:lnTo>
                <a:lnTo>
                  <a:pt x="7602" y="564019"/>
                </a:lnTo>
                <a:lnTo>
                  <a:pt x="41586" y="569220"/>
                </a:lnTo>
                <a:lnTo>
                  <a:pt x="63787" y="566791"/>
                </a:lnTo>
                <a:lnTo>
                  <a:pt x="77813" y="559985"/>
                </a:lnTo>
                <a:lnTo>
                  <a:pt x="87274" y="552057"/>
                </a:lnTo>
                <a:lnTo>
                  <a:pt x="95781" y="546260"/>
                </a:lnTo>
                <a:lnTo>
                  <a:pt x="106944" y="545850"/>
                </a:lnTo>
                <a:lnTo>
                  <a:pt x="250141" y="545850"/>
                </a:lnTo>
                <a:lnTo>
                  <a:pt x="229770" y="529578"/>
                </a:lnTo>
                <a:lnTo>
                  <a:pt x="198102" y="495579"/>
                </a:lnTo>
                <a:lnTo>
                  <a:pt x="181466" y="467209"/>
                </a:lnTo>
                <a:lnTo>
                  <a:pt x="175641" y="443290"/>
                </a:lnTo>
                <a:lnTo>
                  <a:pt x="176500" y="422808"/>
                </a:lnTo>
                <a:lnTo>
                  <a:pt x="179893" y="404705"/>
                </a:lnTo>
                <a:lnTo>
                  <a:pt x="181669" y="387926"/>
                </a:lnTo>
                <a:lnTo>
                  <a:pt x="177680" y="371414"/>
                </a:lnTo>
                <a:lnTo>
                  <a:pt x="163774" y="354114"/>
                </a:lnTo>
                <a:lnTo>
                  <a:pt x="132234" y="3486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8" name="object 8"/>
          <p:cNvSpPr/>
          <p:nvPr/>
        </p:nvSpPr>
        <p:spPr>
          <a:xfrm>
            <a:off x="6279712" y="1999680"/>
            <a:ext cx="161805" cy="224569"/>
          </a:xfrm>
          <a:custGeom>
            <a:avLst/>
            <a:gdLst/>
            <a:ahLst/>
            <a:cxnLst/>
            <a:rect l="l" t="t" r="r" b="b"/>
            <a:pathLst>
              <a:path w="178435" h="247650">
                <a:moveTo>
                  <a:pt x="92137" y="0"/>
                </a:moveTo>
                <a:lnTo>
                  <a:pt x="63219" y="3138"/>
                </a:lnTo>
                <a:lnTo>
                  <a:pt x="32712" y="23685"/>
                </a:lnTo>
                <a:lnTo>
                  <a:pt x="9985" y="54052"/>
                </a:lnTo>
                <a:lnTo>
                  <a:pt x="0" y="90636"/>
                </a:lnTo>
                <a:lnTo>
                  <a:pt x="1095" y="129981"/>
                </a:lnTo>
                <a:lnTo>
                  <a:pt x="11611" y="168632"/>
                </a:lnTo>
                <a:lnTo>
                  <a:pt x="29888" y="203131"/>
                </a:lnTo>
                <a:lnTo>
                  <a:pt x="83085" y="245854"/>
                </a:lnTo>
                <a:lnTo>
                  <a:pt x="114685" y="247166"/>
                </a:lnTo>
                <a:lnTo>
                  <a:pt x="147405" y="230504"/>
                </a:lnTo>
                <a:lnTo>
                  <a:pt x="166862" y="205703"/>
                </a:lnTo>
                <a:lnTo>
                  <a:pt x="176804" y="173570"/>
                </a:lnTo>
                <a:lnTo>
                  <a:pt x="178223" y="137199"/>
                </a:lnTo>
                <a:lnTo>
                  <a:pt x="172109" y="99681"/>
                </a:lnTo>
                <a:lnTo>
                  <a:pt x="159453" y="64110"/>
                </a:lnTo>
                <a:lnTo>
                  <a:pt x="141245" y="33578"/>
                </a:lnTo>
                <a:lnTo>
                  <a:pt x="118476" y="11177"/>
                </a:lnTo>
                <a:lnTo>
                  <a:pt x="921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9" name="object 9"/>
          <p:cNvSpPr/>
          <p:nvPr/>
        </p:nvSpPr>
        <p:spPr>
          <a:xfrm>
            <a:off x="5805822" y="2107451"/>
            <a:ext cx="164108" cy="221690"/>
          </a:xfrm>
          <a:custGeom>
            <a:avLst/>
            <a:gdLst/>
            <a:ahLst/>
            <a:cxnLst/>
            <a:rect l="l" t="t" r="r" b="b"/>
            <a:pathLst>
              <a:path w="180975" h="244475">
                <a:moveTo>
                  <a:pt x="91922" y="0"/>
                </a:moveTo>
                <a:lnTo>
                  <a:pt x="48379" y="8493"/>
                </a:lnTo>
                <a:lnTo>
                  <a:pt x="18153" y="27608"/>
                </a:lnTo>
                <a:lnTo>
                  <a:pt x="1830" y="59941"/>
                </a:lnTo>
                <a:lnTo>
                  <a:pt x="0" y="108089"/>
                </a:lnTo>
                <a:lnTo>
                  <a:pt x="7617" y="154879"/>
                </a:lnTo>
                <a:lnTo>
                  <a:pt x="23139" y="191848"/>
                </a:lnTo>
                <a:lnTo>
                  <a:pt x="44472" y="219007"/>
                </a:lnTo>
                <a:lnTo>
                  <a:pt x="69523" y="236363"/>
                </a:lnTo>
                <a:lnTo>
                  <a:pt x="96199" y="243924"/>
                </a:lnTo>
                <a:lnTo>
                  <a:pt x="122406" y="241698"/>
                </a:lnTo>
                <a:lnTo>
                  <a:pt x="146051" y="229693"/>
                </a:lnTo>
                <a:lnTo>
                  <a:pt x="165041" y="207918"/>
                </a:lnTo>
                <a:lnTo>
                  <a:pt x="177282" y="176381"/>
                </a:lnTo>
                <a:lnTo>
                  <a:pt x="180682" y="135089"/>
                </a:lnTo>
                <a:lnTo>
                  <a:pt x="169435" y="83387"/>
                </a:lnTo>
                <a:lnTo>
                  <a:pt x="150466" y="49795"/>
                </a:lnTo>
                <a:lnTo>
                  <a:pt x="124415" y="25077"/>
                </a:lnTo>
                <a:lnTo>
                  <a:pt x="919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</p:spTree>
    <p:extLst>
      <p:ext uri="{BB962C8B-B14F-4D97-AF65-F5344CB8AC3E}">
        <p14:creationId xmlns:p14="http://schemas.microsoft.com/office/powerpoint/2010/main" val="1105296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Everyone is special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I praise you, for I am fearfully and wonderfully made</a:t>
            </a:r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FF0000"/>
                </a:solidFill>
              </a:rPr>
              <a:t>Psalm 139: 14</a:t>
            </a:r>
          </a:p>
        </p:txBody>
      </p:sp>
    </p:spTree>
    <p:extLst>
      <p:ext uri="{BB962C8B-B14F-4D97-AF65-F5344CB8AC3E}">
        <p14:creationId xmlns:p14="http://schemas.microsoft.com/office/powerpoint/2010/main" val="1319571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Century Gothic" panose="020B0502020202020204" pitchFamily="34" charset="0"/>
              </a:rPr>
              <a:t>We want (or are expected) to achieve this…</a:t>
            </a:r>
            <a:endParaRPr lang="en-GB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244" y="2011475"/>
            <a:ext cx="6892119" cy="4586628"/>
          </a:xfrm>
        </p:spPr>
      </p:pic>
    </p:spTree>
    <p:extLst>
      <p:ext uri="{BB962C8B-B14F-4D97-AF65-F5344CB8AC3E}">
        <p14:creationId xmlns:p14="http://schemas.microsoft.com/office/powerpoint/2010/main" val="3945543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Century Gothic" panose="020B0502020202020204" pitchFamily="34" charset="0"/>
              </a:rPr>
              <a:t>But what happens to most of us is this…</a:t>
            </a:r>
            <a:endParaRPr lang="en-GB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735" y="1606453"/>
            <a:ext cx="6646459" cy="4984845"/>
          </a:xfrm>
        </p:spPr>
      </p:pic>
    </p:spTree>
    <p:extLst>
      <p:ext uri="{BB962C8B-B14F-4D97-AF65-F5344CB8AC3E}">
        <p14:creationId xmlns:p14="http://schemas.microsoft.com/office/powerpoint/2010/main" val="3587359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entury Gothic" panose="020B0502020202020204" pitchFamily="34" charset="0"/>
              </a:rPr>
              <a:t>How do we get from expectations  and potential to reality?</a:t>
            </a:r>
            <a:endParaRPr lang="en-GB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513" y="2364907"/>
            <a:ext cx="7478973" cy="4210987"/>
          </a:xfrm>
        </p:spPr>
      </p:pic>
    </p:spTree>
    <p:extLst>
      <p:ext uri="{BB962C8B-B14F-4D97-AF65-F5344CB8AC3E}">
        <p14:creationId xmlns:p14="http://schemas.microsoft.com/office/powerpoint/2010/main" val="1676527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things to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your career journey, you won’t be happy everyday</a:t>
            </a:r>
          </a:p>
          <a:p>
            <a:r>
              <a:rPr lang="en-US" dirty="0"/>
              <a:t>There are no shortcuts</a:t>
            </a:r>
          </a:p>
        </p:txBody>
      </p:sp>
    </p:spTree>
    <p:extLst>
      <p:ext uri="{BB962C8B-B14F-4D97-AF65-F5344CB8AC3E}">
        <p14:creationId xmlns:p14="http://schemas.microsoft.com/office/powerpoint/2010/main" val="1665337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From happiness to joy: </a:t>
            </a:r>
            <a:r>
              <a:rPr lang="en-US" dirty="0">
                <a:solidFill>
                  <a:srgbClr val="FF0000"/>
                </a:solidFill>
                <a:latin typeface="Century Gothic" panose="020B0502020202020204" pitchFamily="34" charset="0"/>
              </a:rPr>
              <a:t>Why do we need Joy?</a:t>
            </a:r>
            <a:endParaRPr lang="en-GB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latin typeface="Century Gothic" panose="020B0502020202020204" pitchFamily="34" charset="0"/>
              </a:rPr>
              <a:t>Pew Research</a:t>
            </a:r>
            <a:br>
              <a:rPr lang="en-GB" dirty="0">
                <a:latin typeface="Century Gothic" panose="020B0502020202020204" pitchFamily="34" charset="0"/>
              </a:rPr>
            </a:br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Century Gothic" panose="020B0502020202020204" pitchFamily="34" charset="0"/>
              </a:rPr>
              <a:t>24%</a:t>
            </a:r>
            <a:r>
              <a:rPr lang="en-GB" dirty="0">
                <a:latin typeface="Century Gothic" panose="020B0502020202020204" pitchFamily="34" charset="0"/>
              </a:rPr>
              <a:t> of Millennials considered themselves responsible</a:t>
            </a:r>
          </a:p>
          <a:p>
            <a:r>
              <a:rPr lang="en-GB" dirty="0">
                <a:solidFill>
                  <a:srgbClr val="FF0000"/>
                </a:solidFill>
                <a:latin typeface="Century Gothic" panose="020B0502020202020204" pitchFamily="34" charset="0"/>
              </a:rPr>
              <a:t>27%</a:t>
            </a:r>
            <a:r>
              <a:rPr lang="en-GB" dirty="0">
                <a:latin typeface="Century Gothic" panose="020B0502020202020204" pitchFamily="34" charset="0"/>
              </a:rPr>
              <a:t> of Millennials considered their generation self-reliant</a:t>
            </a:r>
          </a:p>
          <a:p>
            <a:r>
              <a:rPr lang="en-GB" dirty="0">
                <a:solidFill>
                  <a:srgbClr val="FF0000"/>
                </a:solidFill>
                <a:latin typeface="Century Gothic" panose="020B0502020202020204" pitchFamily="34" charset="0"/>
              </a:rPr>
              <a:t>17%</a:t>
            </a:r>
            <a:r>
              <a:rPr lang="en-GB" dirty="0">
                <a:latin typeface="Century Gothic" panose="020B0502020202020204" pitchFamily="34" charset="0"/>
              </a:rPr>
              <a:t> considered themselves moral</a:t>
            </a:r>
          </a:p>
          <a:p>
            <a:r>
              <a:rPr lang="en-GB" dirty="0">
                <a:solidFill>
                  <a:srgbClr val="FF0000"/>
                </a:solidFill>
                <a:latin typeface="Century Gothic" panose="020B0502020202020204" pitchFamily="34" charset="0"/>
              </a:rPr>
              <a:t>29%</a:t>
            </a:r>
            <a:r>
              <a:rPr lang="en-GB" dirty="0">
                <a:latin typeface="Century Gothic" panose="020B0502020202020204" pitchFamily="34" charset="0"/>
              </a:rPr>
              <a:t> considered themselves compassionate</a:t>
            </a:r>
            <a:br>
              <a:rPr lang="en-GB" dirty="0">
                <a:latin typeface="Century Gothic" panose="020B0502020202020204" pitchFamily="34" charset="0"/>
              </a:rPr>
            </a:br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750" y="1825625"/>
            <a:ext cx="4762500" cy="2619375"/>
          </a:xfrm>
        </p:spPr>
      </p:pic>
    </p:spTree>
    <p:extLst>
      <p:ext uri="{BB962C8B-B14F-4D97-AF65-F5344CB8AC3E}">
        <p14:creationId xmlns:p14="http://schemas.microsoft.com/office/powerpoint/2010/main" val="1311052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follow your passion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marriage, work is not based on love or passion. It is a series of practical decisions (career growth,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Money matters. Don’t romanticize poverty.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402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art of the ‘suck-up’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a spirit of service.</a:t>
            </a:r>
          </a:p>
          <a:p>
            <a:pPr marL="0" indent="0">
              <a:buNone/>
            </a:pPr>
            <a:endParaRPr lang="en-US" dirty="0"/>
          </a:p>
          <a:p>
            <a:pPr algn="ctr"/>
            <a:r>
              <a:rPr lang="en-GB" dirty="0"/>
              <a:t>"</a:t>
            </a:r>
            <a:r>
              <a:rPr lang="en-GB" dirty="0">
                <a:solidFill>
                  <a:srgbClr val="FF0000"/>
                </a:solidFill>
              </a:rPr>
              <a:t>As for you, you meant evil against me, but God meant it for good in order to bring about this present result, to preserve many people alive</a:t>
            </a:r>
            <a:r>
              <a:rPr lang="en-GB" dirty="0"/>
              <a:t>” </a:t>
            </a:r>
          </a:p>
          <a:p>
            <a:pPr algn="ctr"/>
            <a:endParaRPr lang="en-GB" dirty="0"/>
          </a:p>
          <a:p>
            <a:pPr marL="0" indent="0" algn="ctr">
              <a:buNone/>
            </a:pPr>
            <a:r>
              <a:rPr lang="en-GB" dirty="0"/>
              <a:t>						– Genesis 50:20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362699"/>
      </p:ext>
    </p:extLst>
  </p:cSld>
  <p:clrMapOvr>
    <a:masterClrMapping/>
  </p:clrMapOvr>
</p:sld>
</file>

<file path=ppt/theme/theme1.xml><?xml version="1.0" encoding="utf-8"?>
<a:theme xmlns:a="http://schemas.openxmlformats.org/drawingml/2006/main" name="Re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299616A-9008-463F-BC3E-B00B58BD16C0}" vid="{7EDC1D16-A760-46F6-9671-A06E9C9D98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RED</Template>
  <TotalTime>142</TotalTime>
  <Words>428</Words>
  <Application>Microsoft Office PowerPoint</Application>
  <PresentationFormat>Widescreen</PresentationFormat>
  <Paragraphs>56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Century Gothic</vt:lpstr>
      <vt:lpstr>Red</vt:lpstr>
      <vt:lpstr>You are not special</vt:lpstr>
      <vt:lpstr>Everyone is special</vt:lpstr>
      <vt:lpstr>We want (or are expected) to achieve this…</vt:lpstr>
      <vt:lpstr>But what happens to most of us is this…</vt:lpstr>
      <vt:lpstr>How do we get from expectations  and potential to reality?</vt:lpstr>
      <vt:lpstr>First things to note</vt:lpstr>
      <vt:lpstr>From happiness to joy: Why do we need Joy?</vt:lpstr>
      <vt:lpstr>Don’t follow your passion</vt:lpstr>
      <vt:lpstr>The art of the ‘suck-up’</vt:lpstr>
      <vt:lpstr>Take charge of your career</vt:lpstr>
      <vt:lpstr>Finding a job</vt:lpstr>
      <vt:lpstr>Finding a job</vt:lpstr>
      <vt:lpstr>The one-company (wo)man</vt:lpstr>
      <vt:lpstr>Final thoughts</vt:lpstr>
      <vt:lpstr>Recommended reading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You’re not special</dc:title>
  <dc:creator>Joachim MacEbong</dc:creator>
  <cp:lastModifiedBy>Joachim MacEbong</cp:lastModifiedBy>
  <cp:revision>40</cp:revision>
  <dcterms:created xsi:type="dcterms:W3CDTF">2016-02-23T10:23:04Z</dcterms:created>
  <dcterms:modified xsi:type="dcterms:W3CDTF">2016-02-29T10:45:05Z</dcterms:modified>
</cp:coreProperties>
</file>